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1" r:id="rId3"/>
    <p:sldId id="297" r:id="rId4"/>
    <p:sldId id="262" r:id="rId5"/>
    <p:sldId id="258" r:id="rId6"/>
    <p:sldId id="298" r:id="rId7"/>
    <p:sldId id="299" r:id="rId8"/>
    <p:sldId id="259" r:id="rId9"/>
    <p:sldId id="263" r:id="rId10"/>
    <p:sldId id="273" r:id="rId11"/>
    <p:sldId id="264" r:id="rId12"/>
    <p:sldId id="265" r:id="rId13"/>
    <p:sldId id="26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6" r:id="rId31"/>
    <p:sldId id="294" r:id="rId32"/>
    <p:sldId id="295" r:id="rId33"/>
    <p:sldId id="268" r:id="rId34"/>
    <p:sldId id="269" r:id="rId35"/>
    <p:sldId id="300" r:id="rId36"/>
    <p:sldId id="301" r:id="rId37"/>
    <p:sldId id="271" r:id="rId38"/>
    <p:sldId id="30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C0000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924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A58FD-F515-694A-A113-87B194A362E1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38EA9-B367-A047-8C3E-7D7F1F8F6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8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38EA9-B367-A047-8C3E-7D7F1F8F63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2"/>
            <a:ext cx="9144000" cy="68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4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8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6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55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2" y="605126"/>
            <a:ext cx="2898174" cy="122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132" y="2817674"/>
            <a:ext cx="3696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Ishita Mohindra</a:t>
            </a:r>
          </a:p>
          <a:p>
            <a:r>
              <a:rPr lang="en-US" sz="3200" b="1" dirty="0" smtClean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Ankit Nagda</a:t>
            </a:r>
          </a:p>
          <a:p>
            <a:r>
              <a:rPr lang="en-US" sz="3200" b="1" dirty="0" smtClean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Pranit Mhatre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6305490"/>
            <a:ext cx="8763000" cy="369332"/>
          </a:xfrm>
          <a:prstGeom prst="rect">
            <a:avLst/>
          </a:prstGeom>
          <a:solidFill>
            <a:srgbClr val="F2F2F2">
              <a:alpha val="67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CSCI-588 - SPECIFICATION AND DESIGN OF USER INTERFACE SOFTWARE</a:t>
            </a:r>
          </a:p>
        </p:txBody>
      </p:sp>
    </p:spTree>
    <p:extLst>
      <p:ext uri="{BB962C8B-B14F-4D97-AF65-F5344CB8AC3E}">
        <p14:creationId xmlns:p14="http://schemas.microsoft.com/office/powerpoint/2010/main" val="274960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is really going 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334000" cy="4724400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en-US" sz="2400" dirty="0" smtClean="0"/>
              <a:t>Step 1: User Books a table from his smart phone</a:t>
            </a:r>
          </a:p>
          <a:p>
            <a:r>
              <a:rPr lang="en-US" sz="2400" dirty="0" smtClean="0"/>
              <a:t>Step 2: He gets a text confirmation</a:t>
            </a:r>
          </a:p>
          <a:p>
            <a:r>
              <a:rPr lang="en-US" sz="2400" dirty="0" smtClean="0"/>
              <a:t>Step 3: He checks in using the NFC in the restaurant</a:t>
            </a:r>
          </a:p>
          <a:p>
            <a:r>
              <a:rPr lang="en-US" sz="2400" dirty="0" smtClean="0"/>
              <a:t>Step 4: He orders the food and it gets processed</a:t>
            </a:r>
          </a:p>
          <a:p>
            <a:r>
              <a:rPr lang="en-US" sz="2400" dirty="0" smtClean="0"/>
              <a:t>Step 5: He pays the bill Using his smartphone</a:t>
            </a:r>
          </a:p>
          <a:p>
            <a:r>
              <a:rPr lang="en-US" sz="2400" dirty="0" smtClean="0"/>
              <a:t>Step 6: He leaves the place… happily ever after!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teps.jpe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81200"/>
            <a:ext cx="33528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</a:t>
            </a:r>
            <a:r>
              <a:rPr lang="en-US" dirty="0" err="1" smtClean="0"/>
              <a:t>Dev</a:t>
            </a:r>
            <a:r>
              <a:rPr lang="en-US" dirty="0" smtClean="0"/>
              <a:t> Model?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9908" r="-19908"/>
          <a:stretch>
            <a:fillRect/>
          </a:stretch>
        </p:blipFill>
        <p:spPr>
          <a:xfrm>
            <a:off x="457200" y="1371600"/>
            <a:ext cx="7924800" cy="4358335"/>
          </a:xfrm>
        </p:spPr>
      </p:pic>
      <p:sp>
        <p:nvSpPr>
          <p:cNvPr id="5" name="TextBox 4"/>
          <p:cNvSpPr txBox="1"/>
          <p:nvPr/>
        </p:nvSpPr>
        <p:spPr>
          <a:xfrm>
            <a:off x="3162300" y="5951519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Waterfall  </a:t>
            </a:r>
            <a:r>
              <a:rPr lang="en-US" sz="2800" dirty="0"/>
              <a:t>M</a:t>
            </a:r>
            <a:r>
              <a:rPr lang="en-US" sz="2800" dirty="0" smtClean="0"/>
              <a:t>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85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HTA?</a:t>
            </a:r>
            <a:endParaRPr lang="en-US" dirty="0"/>
          </a:p>
        </p:txBody>
      </p:sp>
      <p:pic>
        <p:nvPicPr>
          <p:cNvPr id="4" name="Content Placeholder 3" descr="Screen Shot 2013-12-03 at 2.48.02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11699" r="16298" b="2930"/>
          <a:stretch/>
        </p:blipFill>
        <p:spPr>
          <a:xfrm>
            <a:off x="1219200" y="1143000"/>
            <a:ext cx="6705600" cy="5239249"/>
          </a:xfr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0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we show the Demo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103437"/>
            <a:ext cx="2743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YES! Of Course…</a:t>
            </a:r>
            <a:endParaRPr lang="en-US" sz="3000" dirty="0"/>
          </a:p>
        </p:txBody>
      </p:sp>
      <p:pic>
        <p:nvPicPr>
          <p:cNvPr id="4" name="Picture 3" descr="download (2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0" y="3047826"/>
            <a:ext cx="3187700" cy="255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69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226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27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74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134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45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47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what-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"/>
            <a:ext cx="2014274" cy="200415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0651090">
            <a:off x="3256268" y="3313996"/>
            <a:ext cx="3143004" cy="52271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ight Arrow 8"/>
          <p:cNvSpPr/>
          <p:nvPr/>
        </p:nvSpPr>
        <p:spPr>
          <a:xfrm rot="557820">
            <a:off x="3266107" y="4060445"/>
            <a:ext cx="3143002" cy="52271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4267200"/>
            <a:ext cx="30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 smtClean="0"/>
              <a:t>Wait free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07" y="2743200"/>
            <a:ext cx="260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Smooth</a:t>
            </a:r>
            <a:endParaRPr lang="en-US" sz="2800" dirty="0"/>
          </a:p>
        </p:txBody>
      </p:sp>
      <p:pic>
        <p:nvPicPr>
          <p:cNvPr id="5" name="Picture 4" descr="ai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56063"/>
            <a:ext cx="2209800" cy="23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04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500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573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5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71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622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356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19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732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56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increase-website-traffic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3149600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6377" y="1905000"/>
            <a:ext cx="2364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Increases </a:t>
            </a:r>
            <a:r>
              <a:rPr lang="en-US" sz="2800" dirty="0" smtClean="0"/>
              <a:t>Sales</a:t>
            </a:r>
            <a:endParaRPr lang="en-US" sz="2800" dirty="0"/>
          </a:p>
        </p:txBody>
      </p:sp>
      <p:pic>
        <p:nvPicPr>
          <p:cNvPr id="12" name="Picture 11" descr="despicable-me-minionsminionsgallery---despicable-me-wiki-5shb1auz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92" y="3943350"/>
            <a:ext cx="2620108" cy="283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24200" y="46482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Decreases Frustration</a:t>
            </a:r>
            <a:endParaRPr lang="en-US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276600" y="5334000"/>
            <a:ext cx="327660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43350"/>
            <a:ext cx="25431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6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14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71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578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design principles did we follow?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33600"/>
            <a:ext cx="8229600" cy="45259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10 heuristics for User Interface design: J. Nielsen </a:t>
            </a:r>
          </a:p>
          <a:p>
            <a:endParaRPr lang="en-US" sz="3000" dirty="0" smtClean="0"/>
          </a:p>
          <a:p>
            <a:r>
              <a:rPr lang="en-US" sz="3000" dirty="0" err="1" smtClean="0"/>
              <a:t>Fitts</a:t>
            </a:r>
            <a:r>
              <a:rPr lang="en-US" sz="3000" dirty="0" smtClean="0"/>
              <a:t>’ Law</a:t>
            </a:r>
            <a:endParaRPr lang="en-US" sz="3000" dirty="0"/>
          </a:p>
        </p:txBody>
      </p:sp>
      <p:pic>
        <p:nvPicPr>
          <p:cNvPr id="4" name="Picture 3" descr="no-kidding-480-300x300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86" y="3094327"/>
            <a:ext cx="2869500" cy="2869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48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changes we made?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0610" r="-10610"/>
          <a:stretch>
            <a:fillRect/>
          </a:stretch>
        </p:blipFill>
        <p:spPr>
          <a:xfrm>
            <a:off x="1485900" y="1447800"/>
            <a:ext cx="6172200" cy="3733800"/>
          </a:xfrm>
        </p:spPr>
      </p:pic>
      <p:sp>
        <p:nvSpPr>
          <p:cNvPr id="6" name="TextBox 5"/>
          <p:cNvSpPr txBox="1"/>
          <p:nvPr/>
        </p:nvSpPr>
        <p:spPr>
          <a:xfrm>
            <a:off x="2547629" y="5410200"/>
            <a:ext cx="4048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Usability Testing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0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changes we made?</a:t>
            </a:r>
            <a:endParaRPr lang="en-US" dirty="0"/>
          </a:p>
        </p:txBody>
      </p:sp>
      <p:pic>
        <p:nvPicPr>
          <p:cNvPr id="3" name="Picture 2" descr="Screenshot_2013-12-03-14-26-42[1]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7010400" cy="4381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9600" y="3200400"/>
            <a:ext cx="1051560" cy="975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67600" y="3200400"/>
            <a:ext cx="1051560" cy="975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changes we made?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9858" y="5410200"/>
            <a:ext cx="4048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Usability Testing</a:t>
            </a:r>
            <a:endParaRPr lang="en-US" sz="3000" dirty="0"/>
          </a:p>
        </p:txBody>
      </p:sp>
      <p:pic>
        <p:nvPicPr>
          <p:cNvPr id="4" name="Content Placeholder 3" descr="Screenshot_2013-12-03-15-07-20[1]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7" name="Rounded Rectangle 6"/>
          <p:cNvSpPr/>
          <p:nvPr/>
        </p:nvSpPr>
        <p:spPr>
          <a:xfrm>
            <a:off x="3505200" y="5029200"/>
            <a:ext cx="2133600" cy="5334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future scope?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1494636" y="5650053"/>
            <a:ext cx="1021136" cy="10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H="1">
            <a:off x="1647036" y="5802453"/>
            <a:ext cx="1021136" cy="10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Content Placeholder 4" descr="the-fut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1557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5296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2" y="605126"/>
            <a:ext cx="2898174" cy="122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8007" y="2743200"/>
            <a:ext cx="7313613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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8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Sad</a:t>
            </a:r>
            <a:r>
              <a:rPr lang="en-US" dirty="0" smtClean="0"/>
              <a:t>…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4" name="Content Placeholder 3" descr="39654CFBCEC045838262CE072612D9F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4" b="12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9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Idea??</a:t>
            </a:r>
            <a:endParaRPr lang="en-US" dirty="0"/>
          </a:p>
        </p:txBody>
      </p:sp>
      <p:pic>
        <p:nvPicPr>
          <p:cNvPr id="7" name="Content Placeholder 6" descr="bulb.jpe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79" r="-38379" b="-136"/>
          <a:stretch/>
        </p:blipFill>
        <p:spPr/>
      </p:pic>
    </p:spTree>
    <p:extLst>
      <p:ext uri="{BB962C8B-B14F-4D97-AF65-F5344CB8AC3E}">
        <p14:creationId xmlns:p14="http://schemas.microsoft.com/office/powerpoint/2010/main" val="36658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Idea??</a:t>
            </a:r>
            <a:endParaRPr lang="en-US" dirty="0"/>
          </a:p>
        </p:txBody>
      </p:sp>
      <p:pic>
        <p:nvPicPr>
          <p:cNvPr id="9" name="Content Placeholder 8" descr="nyc-people-waiting-outside-restaurant-table-2099515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95" r="-9095"/>
          <a:stretch>
            <a:fillRect/>
          </a:stretch>
        </p:blipFill>
        <p:spPr>
          <a:xfrm>
            <a:off x="685800" y="1490001"/>
            <a:ext cx="7543800" cy="4148799"/>
          </a:xfrm>
        </p:spPr>
      </p:pic>
      <p:sp>
        <p:nvSpPr>
          <p:cNvPr id="10" name="TextBox 9"/>
          <p:cNvSpPr txBox="1"/>
          <p:nvPr/>
        </p:nvSpPr>
        <p:spPr>
          <a:xfrm>
            <a:off x="3200400" y="6019800"/>
            <a:ext cx="2895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Familiar sight?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26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Idea??</a:t>
            </a:r>
            <a:endParaRPr lang="en-US" dirty="0"/>
          </a:p>
        </p:txBody>
      </p:sp>
      <p:pic>
        <p:nvPicPr>
          <p:cNvPr id="4" name="Content Placeholder 3" descr="restaurant-pager-ch.jp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1194488" y="1600201"/>
            <a:ext cx="6196912" cy="3276599"/>
          </a:xfrm>
        </p:spPr>
      </p:pic>
      <p:sp>
        <p:nvSpPr>
          <p:cNvPr id="5" name="TextBox 4"/>
          <p:cNvSpPr txBox="1"/>
          <p:nvPr/>
        </p:nvSpPr>
        <p:spPr>
          <a:xfrm>
            <a:off x="2286000" y="57912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Does this solve the problem?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24200" y="5029200"/>
            <a:ext cx="2697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Restaurant Pager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71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us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Reduced wait time in the restaurant</a:t>
            </a:r>
          </a:p>
          <a:p>
            <a:endParaRPr lang="en-US" dirty="0" smtClean="0"/>
          </a:p>
          <a:p>
            <a:r>
              <a:rPr lang="en-US" dirty="0" smtClean="0"/>
              <a:t>M-commerce </a:t>
            </a:r>
          </a:p>
          <a:p>
            <a:endParaRPr lang="en-US" dirty="0" smtClean="0"/>
          </a:p>
          <a:p>
            <a:r>
              <a:rPr lang="en-US" dirty="0" smtClean="0"/>
              <a:t>Independence</a:t>
            </a:r>
          </a:p>
          <a:p>
            <a:endParaRPr lang="en-US" dirty="0" smtClean="0"/>
          </a:p>
          <a:p>
            <a:r>
              <a:rPr lang="en-US" dirty="0" smtClean="0"/>
              <a:t>Use of smart phone</a:t>
            </a:r>
            <a:endParaRPr lang="en-US" dirty="0"/>
          </a:p>
        </p:txBody>
      </p:sp>
      <p:pic>
        <p:nvPicPr>
          <p:cNvPr id="4" name="Picture 3" descr="smiley-face-differ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2" y="2438400"/>
            <a:ext cx="4492768" cy="3656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720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What Technology is this?</a:t>
            </a:r>
            <a:endParaRPr lang="en-US" dirty="0"/>
          </a:p>
        </p:txBody>
      </p:sp>
      <p:pic>
        <p:nvPicPr>
          <p:cNvPr id="6" name="Content Placeholder 5" descr="doubletap-580x40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98" r="-13798"/>
          <a:stretch>
            <a:fillRect/>
          </a:stretch>
        </p:blipFill>
        <p:spPr>
          <a:xfrm>
            <a:off x="-304800" y="1676400"/>
            <a:ext cx="4849429" cy="2666999"/>
          </a:xfrm>
        </p:spPr>
      </p:pic>
      <p:pic>
        <p:nvPicPr>
          <p:cNvPr id="5" name="Picture 4" descr="Technolog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3474"/>
            <a:ext cx="1905000" cy="1446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hospitality_technolog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76" y="3864434"/>
            <a:ext cx="3883424" cy="29173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5800" y="1905000"/>
            <a:ext cx="406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Near Field Communication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446693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of Android smart phones and tablets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2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239</Words>
  <Application>Microsoft Office PowerPoint</Application>
  <PresentationFormat>On-screen Show (4:3)</PresentationFormat>
  <Paragraphs>58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What is our Point?</vt:lpstr>
      <vt:lpstr>What is our Point?</vt:lpstr>
      <vt:lpstr>Sad… </vt:lpstr>
      <vt:lpstr>Why this Idea??</vt:lpstr>
      <vt:lpstr>Why this Idea??</vt:lpstr>
      <vt:lpstr>Why this Idea??</vt:lpstr>
      <vt:lpstr>What Makes us Different?</vt:lpstr>
      <vt:lpstr>        What Technology is this?</vt:lpstr>
      <vt:lpstr>What is really going on?</vt:lpstr>
      <vt:lpstr>What is our Dev Model?</vt:lpstr>
      <vt:lpstr>What is our HTA?</vt:lpstr>
      <vt:lpstr>Will we show the Demo now?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design principles did we follow?</vt:lpstr>
      <vt:lpstr>What changes we made?</vt:lpstr>
      <vt:lpstr>What changes we made?</vt:lpstr>
      <vt:lpstr>What changes we made?</vt:lpstr>
      <vt:lpstr>What is the future scope?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Pranit Mhatre</dc:creator>
  <cp:lastModifiedBy>Pranit Mhatre</cp:lastModifiedBy>
  <cp:revision>100</cp:revision>
  <dcterms:created xsi:type="dcterms:W3CDTF">2013-12-02T23:37:53Z</dcterms:created>
  <dcterms:modified xsi:type="dcterms:W3CDTF">2013-12-04T02:50:57Z</dcterms:modified>
</cp:coreProperties>
</file>